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3052762"/>
            <a:ext cx="102870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2052637"/>
            <a:ext cx="62293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43062"/>
            <a:ext cx="116490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100262"/>
            <a:ext cx="114490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0026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2129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57350"/>
            <a:ext cx="111823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90725"/>
            <a:ext cx="116586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7" y="188640"/>
            <a:ext cx="6842929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09787"/>
            <a:ext cx="116014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0978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347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221088"/>
            <a:ext cx="667702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7" y="2652712"/>
            <a:ext cx="5800725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62225"/>
            <a:ext cx="1159192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3328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38300"/>
            <a:ext cx="117062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29192" cy="540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4858"/>
            <a:ext cx="11377264" cy="55485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6084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14" y="5150693"/>
            <a:ext cx="108394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3" y="163066"/>
            <a:ext cx="6789616" cy="6578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40758"/>
            <a:ext cx="9721080" cy="58006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700808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1074" y="3367562"/>
            <a:ext cx="16767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4553" y="5085184"/>
            <a:ext cx="16767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9206" y="5883838"/>
            <a:ext cx="16767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681287"/>
            <a:ext cx="11125200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3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12976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5999" y="3212976"/>
            <a:ext cx="16708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88640"/>
            <a:ext cx="7062215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63275" cy="546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204864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0644" y="3140968"/>
            <a:ext cx="10474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5950" y="5073940"/>
            <a:ext cx="21498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4102" y="5073940"/>
            <a:ext cx="21498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28447" y="5073940"/>
            <a:ext cx="14837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0194" y="6034639"/>
            <a:ext cx="14837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43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38362"/>
            <a:ext cx="116300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0496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76400"/>
            <a:ext cx="117252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564904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2005" y="3502453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14550"/>
            <a:ext cx="116109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81407" y="211455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3088" y="3005800"/>
            <a:ext cx="3032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3005800"/>
            <a:ext cx="1949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76965" y="3943350"/>
            <a:ext cx="1949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7260"/>
            <a:ext cx="117633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204864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2726" y="5052236"/>
            <a:ext cx="15610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347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412776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311024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547937"/>
            <a:ext cx="109632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524117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9360" y="3501008"/>
            <a:ext cx="44987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2025-12-02T21:31:08Z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